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ordwall.net/ar/resource/37501296/%D8%A7%D8%AE%D8%AA%D8%A7%D8%B1-%D8%A7%D9%84%D8%A3%D8%AF%D9%88%D8%A7%D8%AA-%D8%A7%D9%84%D8%AE%D8%B7%D8%B1%D8%A9-%D9%81%D9%8A-%D8%A7%D9%84%D9%85%D9%86%D8%B2%D9%84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2"/>
          </p:cNvPr>
          <p:cNvSpPr/>
          <p:nvPr/>
        </p:nvSpPr>
        <p:spPr>
          <a:xfrm>
            <a:off x="357513" y="3221137"/>
            <a:ext cx="3458094" cy="70788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40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اضغط هنا 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763" y="2019993"/>
            <a:ext cx="4918642" cy="31101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93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7</cp:revision>
  <dcterms:created xsi:type="dcterms:W3CDTF">2023-06-12T08:37:42Z</dcterms:created>
  <dcterms:modified xsi:type="dcterms:W3CDTF">2023-09-14T06:04:53Z</dcterms:modified>
</cp:coreProperties>
</file>